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8" r:id="rId1"/>
  </p:sldMasterIdLst>
  <p:sldIdLst>
    <p:sldId id="256" r:id="rId2"/>
    <p:sldId id="257" r:id="rId3"/>
    <p:sldId id="258" r:id="rId4"/>
    <p:sldId id="260" r:id="rId5"/>
    <p:sldId id="259" r:id="rId6"/>
    <p:sldId id="261" r:id="rId7"/>
    <p:sldId id="262"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8" d="100"/>
          <a:sy n="88" d="100"/>
        </p:scale>
        <p:origin x="-1656"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printerSettings" Target="printerSettings/printerSettings1.bin"/><Relationship Id="rId1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D4423577-5C15-F94B-B47D-4E87F4BE1493}" type="datetimeFigureOut">
              <a:rPr lang="en-US" smtClean="0"/>
              <a:t>4/21/12</a:t>
            </a:fld>
            <a:endParaRPr lang="en-US" dirty="0"/>
          </a:p>
        </p:txBody>
      </p:sp>
      <p:sp>
        <p:nvSpPr>
          <p:cNvPr id="8" name="Slide Number Placeholder 7"/>
          <p:cNvSpPr>
            <a:spLocks noGrp="1"/>
          </p:cNvSpPr>
          <p:nvPr>
            <p:ph type="sldNum" sz="quarter" idx="11"/>
          </p:nvPr>
        </p:nvSpPr>
        <p:spPr/>
        <p:txBody>
          <a:bodyPr/>
          <a:lstStyle/>
          <a:p>
            <a:fld id="{886BB73A-582F-4420-9A14-CB10A2B2E5E8}" type="slidenum">
              <a:rPr lang="en-US" smtClean="0"/>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423577-5C15-F94B-B47D-4E87F4BE1493}" type="datetimeFigureOut">
              <a:rPr lang="en-US" smtClean="0"/>
              <a:t>4/21/12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405B03-3FF6-FF4E-AA58-8AAC71480FBF}"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423577-5C15-F94B-B47D-4E87F4BE1493}" type="datetimeFigureOut">
              <a:rPr lang="en-US" smtClean="0"/>
              <a:t>4/21/12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405B03-3FF6-FF4E-AA58-8AAC71480FBF}"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D4423577-5C15-F94B-B47D-4E87F4BE1493}" type="datetimeFigureOut">
              <a:rPr lang="en-US" smtClean="0"/>
              <a:t>4/21/12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405B03-3FF6-FF4E-AA58-8AAC71480FBF}"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4423577-5C15-F94B-B47D-4E87F4BE1493}" type="datetimeFigureOut">
              <a:rPr lang="en-US" smtClean="0"/>
              <a:t>4/21/12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405B03-3FF6-FF4E-AA58-8AAC71480FBF}" type="slidenum">
              <a:rPr lang="en-US" smtClean="0"/>
              <a:t>‹#›</a:t>
            </a:fld>
            <a:endParaRPr lang="en-US" dirty="0"/>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D4423577-5C15-F94B-B47D-4E87F4BE1493}" type="datetimeFigureOut">
              <a:rPr lang="en-US" smtClean="0"/>
              <a:t>4/21/12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8405B03-3FF6-FF4E-AA58-8AAC71480FBF}" type="slidenum">
              <a:rPr lang="en-US" smtClean="0"/>
              <a:t>‹#›</a:t>
            </a:fld>
            <a:endParaRPr lang="en-US" dirty="0"/>
          </a:p>
        </p:txBody>
      </p:sp>
      <p:sp>
        <p:nvSpPr>
          <p:cNvPr id="9" name="Content Placeholder 8"/>
          <p:cNvSpPr>
            <a:spLocks noGrp="1"/>
          </p:cNvSpPr>
          <p:nvPr>
            <p:ph sz="quarter" idx="13"/>
          </p:nvPr>
        </p:nvSpPr>
        <p:spPr>
          <a:xfrm>
            <a:off x="365760" y="1600200"/>
            <a:ext cx="4041648" cy="4526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D4423577-5C15-F94B-B47D-4E87F4BE1493}" type="datetimeFigureOut">
              <a:rPr lang="en-US" smtClean="0"/>
              <a:t>4/21/12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8405B03-3FF6-FF4E-AA58-8AAC71480FBF}" type="slidenum">
              <a:rPr lang="en-US" smtClean="0"/>
              <a:t>‹#›</a:t>
            </a:fld>
            <a:endParaRPr lang="en-US" dirty="0"/>
          </a:p>
        </p:txBody>
      </p:sp>
      <p:sp>
        <p:nvSpPr>
          <p:cNvPr id="11" name="Content Placeholder 10"/>
          <p:cNvSpPr>
            <a:spLocks noGrp="1"/>
          </p:cNvSpPr>
          <p:nvPr>
            <p:ph sz="quarter" idx="13"/>
          </p:nvPr>
        </p:nvSpPr>
        <p:spPr>
          <a:xfrm>
            <a:off x="457200" y="2212848"/>
            <a:ext cx="4041648"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4423577-5C15-F94B-B47D-4E87F4BE1493}" type="datetimeFigureOut">
              <a:rPr lang="en-US" smtClean="0"/>
              <a:t>4/21/12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8405B03-3FF6-FF4E-AA58-8AAC71480FBF}"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423577-5C15-F94B-B47D-4E87F4BE1493}" type="datetimeFigureOut">
              <a:rPr lang="en-US" smtClean="0"/>
              <a:t>4/21/12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8405B03-3FF6-FF4E-AA58-8AAC71480FBF}"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423577-5C15-F94B-B47D-4E87F4BE1493}" type="datetimeFigureOut">
              <a:rPr lang="en-US" smtClean="0"/>
              <a:t>4/21/12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8405B03-3FF6-FF4E-AA58-8AAC71480FBF}"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423577-5C15-F94B-B47D-4E87F4BE1493}" type="datetimeFigureOut">
              <a:rPr lang="en-US" smtClean="0"/>
              <a:t>4/21/12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8405B03-3FF6-FF4E-AA58-8AAC71480FBF}"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D4423577-5C15-F94B-B47D-4E87F4BE1493}" type="datetimeFigureOut">
              <a:rPr lang="en-US" smtClean="0"/>
              <a:t>4/21/12</a:t>
            </a:fld>
            <a:endParaRPr lang="en-US"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en-US"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F8405B03-3FF6-FF4E-AA58-8AAC71480FBF}" type="slidenum">
              <a:rPr lang="en-US" smtClean="0"/>
              <a:t>‹#›</a:t>
            </a:fld>
            <a:endParaRPr lang="en-US"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dirty="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 y="4860243"/>
            <a:ext cx="9028871" cy="1048684"/>
          </a:xfrm>
        </p:spPr>
        <p:txBody>
          <a:bodyPr>
            <a:normAutofit fontScale="90000"/>
          </a:bodyPr>
          <a:lstStyle/>
          <a:p>
            <a:r>
              <a:rPr lang="en-US" dirty="0" smtClean="0"/>
              <a:t>Integers:  A Traveling Trunk Project</a:t>
            </a:r>
            <a:endParaRPr lang="en-US" dirty="0"/>
          </a:p>
        </p:txBody>
      </p:sp>
      <p:sp>
        <p:nvSpPr>
          <p:cNvPr id="3" name="Subtitle 2"/>
          <p:cNvSpPr>
            <a:spLocks noGrp="1"/>
          </p:cNvSpPr>
          <p:nvPr>
            <p:ph type="subTitle" idx="1"/>
          </p:nvPr>
        </p:nvSpPr>
        <p:spPr>
          <a:xfrm>
            <a:off x="1371600" y="5908927"/>
            <a:ext cx="6400800" cy="1219200"/>
          </a:xfrm>
        </p:spPr>
        <p:txBody>
          <a:bodyPr/>
          <a:lstStyle/>
          <a:p>
            <a:r>
              <a:rPr lang="en-US" dirty="0" smtClean="0"/>
              <a:t>By LaTasha Arnold and </a:t>
            </a:r>
            <a:r>
              <a:rPr lang="en-US" smtClean="0"/>
              <a:t>Sara Busch</a:t>
            </a:r>
          </a:p>
          <a:p>
            <a:endParaRPr lang="en-US" dirty="0"/>
          </a:p>
        </p:txBody>
      </p:sp>
      <p:pic>
        <p:nvPicPr>
          <p:cNvPr id="5" name="Picture 4" descr="trun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0065" y="446617"/>
            <a:ext cx="2871668" cy="3386452"/>
          </a:xfrm>
          <a:prstGeom prst="rect">
            <a:avLst/>
          </a:prstGeom>
        </p:spPr>
      </p:pic>
      <p:pic>
        <p:nvPicPr>
          <p:cNvPr id="6" name="Picture 5" descr="artifact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38398" y="290522"/>
            <a:ext cx="2245276" cy="1397823"/>
          </a:xfrm>
          <a:prstGeom prst="rect">
            <a:avLst/>
          </a:prstGeom>
        </p:spPr>
      </p:pic>
      <p:pic>
        <p:nvPicPr>
          <p:cNvPr id="7" name="Picture 6" descr="book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8398" y="2001280"/>
            <a:ext cx="2113916" cy="1764840"/>
          </a:xfrm>
          <a:prstGeom prst="rect">
            <a:avLst/>
          </a:prstGeom>
        </p:spPr>
      </p:pic>
      <p:sp>
        <p:nvSpPr>
          <p:cNvPr id="8" name="TextBox 7"/>
          <p:cNvSpPr txBox="1"/>
          <p:nvPr/>
        </p:nvSpPr>
        <p:spPr>
          <a:xfrm>
            <a:off x="7186762" y="621945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6580499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Trunk Theme</a:t>
            </a:r>
            <a:endParaRPr lang="en-US" dirty="0"/>
          </a:p>
        </p:txBody>
      </p:sp>
      <p:sp>
        <p:nvSpPr>
          <p:cNvPr id="3" name="Content Placeholder 2"/>
          <p:cNvSpPr>
            <a:spLocks noGrp="1"/>
          </p:cNvSpPr>
          <p:nvPr>
            <p:ph idx="1"/>
          </p:nvPr>
        </p:nvSpPr>
        <p:spPr/>
        <p:txBody>
          <a:bodyPr/>
          <a:lstStyle/>
          <a:p>
            <a:pPr marL="0" indent="0" algn="ctr">
              <a:buNone/>
            </a:pPr>
            <a:endParaRPr lang="en-US" dirty="0" smtClean="0"/>
          </a:p>
          <a:p>
            <a:pPr marL="0" indent="0" algn="ctr">
              <a:buNone/>
            </a:pPr>
            <a:r>
              <a:rPr lang="en-US" dirty="0" smtClean="0"/>
              <a:t>Integers</a:t>
            </a:r>
          </a:p>
          <a:p>
            <a:r>
              <a:rPr lang="en-US" dirty="0" smtClean="0"/>
              <a:t>Adding, subtracting, dividing, and multiplying integers</a:t>
            </a:r>
          </a:p>
          <a:p>
            <a:r>
              <a:rPr lang="en-US" dirty="0" smtClean="0"/>
              <a:t>Comparing and ordering integers</a:t>
            </a:r>
            <a:endParaRPr lang="en-US" dirty="0"/>
          </a:p>
        </p:txBody>
      </p:sp>
    </p:spTree>
    <p:extLst>
      <p:ext uri="{BB962C8B-B14F-4D97-AF65-F5344CB8AC3E}">
        <p14:creationId xmlns:p14="http://schemas.microsoft.com/office/powerpoint/2010/main" val="8703320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 and Objectives</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a:t/>
            </a:r>
            <a:br>
              <a:rPr lang="en-US" dirty="0"/>
            </a:br>
            <a:r>
              <a:rPr lang="en-US" b="1" dirty="0"/>
              <a:t>Audience:</a:t>
            </a:r>
            <a:r>
              <a:rPr lang="en-US" dirty="0"/>
              <a:t> 7</a:t>
            </a:r>
            <a:r>
              <a:rPr lang="en-US" baseline="30000" dirty="0"/>
              <a:t>th</a:t>
            </a:r>
            <a:r>
              <a:rPr lang="en-US" dirty="0"/>
              <a:t> grade mathematics students</a:t>
            </a:r>
            <a:br>
              <a:rPr lang="en-US" dirty="0"/>
            </a:br>
            <a:r>
              <a:rPr lang="en-US" dirty="0"/>
              <a:t/>
            </a:r>
            <a:br>
              <a:rPr lang="en-US" dirty="0"/>
            </a:br>
            <a:r>
              <a:rPr lang="en-US" b="1" dirty="0"/>
              <a:t>Purpose:</a:t>
            </a:r>
            <a:r>
              <a:rPr lang="en-US" dirty="0"/>
              <a:t/>
            </a:r>
            <a:br>
              <a:rPr lang="en-US" dirty="0"/>
            </a:br>
            <a:r>
              <a:rPr lang="en-US" b="1" dirty="0"/>
              <a:t>M7N1. Students will understand the meaning of positive and negative rational numbers and use them in computation.</a:t>
            </a:r>
            <a:endParaRPr lang="en-US" dirty="0"/>
          </a:p>
          <a:p>
            <a:r>
              <a:rPr lang="en-US" b="1" dirty="0"/>
              <a:t> </a:t>
            </a:r>
            <a:r>
              <a:rPr lang="en-US" dirty="0"/>
              <a:t>a. Find the absolute value of a number and understand it as the distance </a:t>
            </a:r>
            <a:r>
              <a:rPr lang="en-US" dirty="0" smtClean="0"/>
              <a:t>from zero </a:t>
            </a:r>
            <a:r>
              <a:rPr lang="en-US" dirty="0"/>
              <a:t>on a number line. </a:t>
            </a:r>
          </a:p>
          <a:p>
            <a:r>
              <a:rPr lang="en-US" dirty="0"/>
              <a:t>b. Compare and order rational numbers, including repeating decimals. </a:t>
            </a:r>
          </a:p>
          <a:p>
            <a:r>
              <a:rPr lang="en-US" dirty="0"/>
              <a:t>c. Add, subtract, multiply, and divide positive and negative rational numbers. </a:t>
            </a:r>
          </a:p>
          <a:p>
            <a:r>
              <a:rPr lang="en-US" dirty="0"/>
              <a:t>d. Solve problems using rational numbers.</a:t>
            </a:r>
            <a:r>
              <a:rPr lang="en-US" b="1" dirty="0"/>
              <a:t> </a:t>
            </a:r>
            <a:endParaRPr lang="en-US" dirty="0"/>
          </a:p>
        </p:txBody>
      </p:sp>
    </p:spTree>
    <p:extLst>
      <p:ext uri="{BB962C8B-B14F-4D97-AF65-F5344CB8AC3E}">
        <p14:creationId xmlns:p14="http://schemas.microsoft.com/office/powerpoint/2010/main" val="10003644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Inside the Trunk</a:t>
            </a:r>
            <a:endParaRPr lang="en-US" dirty="0"/>
          </a:p>
        </p:txBody>
      </p:sp>
      <p:sp>
        <p:nvSpPr>
          <p:cNvPr id="3" name="Content Placeholder 2"/>
          <p:cNvSpPr>
            <a:spLocks noGrp="1"/>
          </p:cNvSpPr>
          <p:nvPr>
            <p:ph idx="1"/>
          </p:nvPr>
        </p:nvSpPr>
        <p:spPr/>
        <p:txBody>
          <a:bodyPr/>
          <a:lstStyle/>
          <a:p>
            <a:endParaRPr lang="en-US" dirty="0" smtClean="0"/>
          </a:p>
          <a:p>
            <a:endParaRPr lang="en-US" dirty="0"/>
          </a:p>
          <a:p>
            <a:r>
              <a:rPr lang="en-US" dirty="0" smtClean="0"/>
              <a:t>Worksheets</a:t>
            </a:r>
          </a:p>
          <a:p>
            <a:r>
              <a:rPr lang="en-US" dirty="0" smtClean="0"/>
              <a:t>Images</a:t>
            </a:r>
          </a:p>
          <a:p>
            <a:r>
              <a:rPr lang="en-US" dirty="0" smtClean="0"/>
              <a:t>Artifacts (Math Manipulatives)</a:t>
            </a:r>
          </a:p>
          <a:p>
            <a:r>
              <a:rPr lang="en-US" dirty="0" smtClean="0"/>
              <a:t>Print Materials</a:t>
            </a:r>
          </a:p>
          <a:p>
            <a:r>
              <a:rPr lang="en-US" dirty="0" smtClean="0"/>
              <a:t>CD (digital files, movie, music, Poems)</a:t>
            </a:r>
            <a:endParaRPr lang="en-US" dirty="0"/>
          </a:p>
        </p:txBody>
      </p:sp>
    </p:spTree>
    <p:extLst>
      <p:ext uri="{BB962C8B-B14F-4D97-AF65-F5344CB8AC3E}">
        <p14:creationId xmlns:p14="http://schemas.microsoft.com/office/powerpoint/2010/main" val="17844705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Instructional Activity</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en-US" dirty="0" smtClean="0"/>
              <a:t>Station Activity:</a:t>
            </a:r>
            <a:r>
              <a:rPr lang="en-US" b="1" dirty="0" smtClean="0"/>
              <a:t> </a:t>
            </a:r>
            <a:r>
              <a:rPr lang="en-US" dirty="0"/>
              <a:t>Each station rotation will last for 25 minutes.  This rotation will last for two days.</a:t>
            </a:r>
          </a:p>
          <a:p>
            <a:r>
              <a:rPr lang="en-US" b="1" dirty="0"/>
              <a:t>Station 1:</a:t>
            </a:r>
            <a:r>
              <a:rPr lang="en-US" dirty="0"/>
              <a:t>  Teacher station.  The teacher will give a brief review of the integer rules and allow the students to complete a worksheet.  The students will be allowed to use tile spacers to assist with problems.  Once everyone has finished, they will review the answers as a whole.</a:t>
            </a:r>
          </a:p>
          <a:p>
            <a:r>
              <a:rPr lang="en-US" b="1" dirty="0"/>
              <a:t>Station 2:</a:t>
            </a:r>
            <a:r>
              <a:rPr lang="en-US" dirty="0"/>
              <a:t>  Playing cards.  Students will be allowed to play integer war against each other.  Students will also be allowed to practice problem solving by placing cards on math mat to form random problems</a:t>
            </a:r>
          </a:p>
          <a:p>
            <a:r>
              <a:rPr lang="en-US" b="1" dirty="0"/>
              <a:t>Station 3:</a:t>
            </a:r>
            <a:r>
              <a:rPr lang="en-US" dirty="0"/>
              <a:t>  Video/Music station.  Students will watch the 4:00 long video about the integer rules.  The students will then be given the opportunity to write their own song or script that describe the integer rules.</a:t>
            </a:r>
          </a:p>
          <a:p>
            <a:r>
              <a:rPr lang="en-US" b="1" dirty="0"/>
              <a:t>Station 4:</a:t>
            </a:r>
            <a:r>
              <a:rPr lang="en-US" dirty="0"/>
              <a:t>  Operation Integer:  Students will be able to play board game to practice their skills.</a:t>
            </a:r>
          </a:p>
          <a:p>
            <a:pPr marL="0" indent="0">
              <a:buNone/>
            </a:pPr>
            <a:endParaRPr lang="en-US" dirty="0"/>
          </a:p>
        </p:txBody>
      </p:sp>
    </p:spTree>
    <p:extLst>
      <p:ext uri="{BB962C8B-B14F-4D97-AF65-F5344CB8AC3E}">
        <p14:creationId xmlns:p14="http://schemas.microsoft.com/office/powerpoint/2010/main" val="5488612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r>
              <a:rPr lang="en-US" dirty="0" smtClean="0"/>
              <a:t>We thought that it would be easier to work together because we worked together.  This proved to be wrong our biggest challenge was still time and syncing schedules.</a:t>
            </a:r>
          </a:p>
          <a:p>
            <a:pPr>
              <a:buFontTx/>
              <a:buChar char="-"/>
            </a:pPr>
            <a:r>
              <a:rPr lang="en-US" dirty="0" smtClean="0"/>
              <a:t>CRCT remediation</a:t>
            </a:r>
          </a:p>
          <a:p>
            <a:pPr>
              <a:buFontTx/>
              <a:buChar char="-"/>
            </a:pPr>
            <a:r>
              <a:rPr lang="en-US" dirty="0" smtClean="0"/>
              <a:t>Lack of planning time</a:t>
            </a:r>
          </a:p>
          <a:p>
            <a:pPr>
              <a:buFontTx/>
              <a:buChar char="-"/>
            </a:pPr>
            <a:r>
              <a:rPr lang="en-US" dirty="0" smtClean="0"/>
              <a:t>Family</a:t>
            </a:r>
            <a:endParaRPr lang="en-US" dirty="0"/>
          </a:p>
        </p:txBody>
      </p:sp>
    </p:spTree>
    <p:extLst>
      <p:ext uri="{BB962C8B-B14F-4D97-AF65-F5344CB8AC3E}">
        <p14:creationId xmlns:p14="http://schemas.microsoft.com/office/powerpoint/2010/main" val="1465189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 Learned</a:t>
            </a:r>
            <a:endParaRPr lang="en-US" dirty="0"/>
          </a:p>
        </p:txBody>
      </p:sp>
      <p:sp>
        <p:nvSpPr>
          <p:cNvPr id="3" name="Content Placeholder 2"/>
          <p:cNvSpPr>
            <a:spLocks noGrp="1"/>
          </p:cNvSpPr>
          <p:nvPr>
            <p:ph idx="1"/>
          </p:nvPr>
        </p:nvSpPr>
        <p:spPr/>
        <p:txBody>
          <a:bodyPr/>
          <a:lstStyle/>
          <a:p>
            <a:pPr marL="0" indent="0">
              <a:buNone/>
            </a:pPr>
            <a:r>
              <a:rPr lang="en-US" dirty="0"/>
              <a:t>I think that the most important thing learned is that when you practice using software and hardware often, you do not find them intimidating and fairly easy to use.  We both had experience with all of the tools and did not need to spend time learning how to use anything.  We did not need to use much technology other than a computer or printer.  However, the most challenging, if we had to identify one, would be the creation of the comic strip.  We never had experience with the creation of one before that project.  However, it was not as intimidating this time.</a:t>
            </a:r>
          </a:p>
          <a:p>
            <a:endParaRPr lang="en-US" dirty="0"/>
          </a:p>
        </p:txBody>
      </p:sp>
    </p:spTree>
    <p:extLst>
      <p:ext uri="{BB962C8B-B14F-4D97-AF65-F5344CB8AC3E}">
        <p14:creationId xmlns:p14="http://schemas.microsoft.com/office/powerpoint/2010/main" val="88341458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Executive.thmx</Template>
  <TotalTime>30</TotalTime>
  <Words>382</Words>
  <Application>Microsoft Macintosh PowerPoint</Application>
  <PresentationFormat>On-screen Show (4:3)</PresentationFormat>
  <Paragraphs>35</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Executive</vt:lpstr>
      <vt:lpstr>Integers:  A Traveling Trunk Project</vt:lpstr>
      <vt:lpstr>Trunk Theme</vt:lpstr>
      <vt:lpstr>Goals and Objectives</vt:lpstr>
      <vt:lpstr>Inside the Trunk</vt:lpstr>
      <vt:lpstr>Instructional Activity</vt:lpstr>
      <vt:lpstr>Challenges</vt:lpstr>
      <vt:lpstr>Lessons Learned</vt:lpstr>
    </vt:vector>
  </TitlesOfParts>
  <Company>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Integers:  A Traveling Trunk Project</dc:title>
  <dc:creator>Tavoris Arnold</dc:creator>
  <cp:lastModifiedBy>Tavoris Arnold</cp:lastModifiedBy>
  <cp:revision>4</cp:revision>
  <dcterms:created xsi:type="dcterms:W3CDTF">2012-04-21T17:55:26Z</dcterms:created>
  <dcterms:modified xsi:type="dcterms:W3CDTF">2012-04-21T18:26:12Z</dcterms:modified>
</cp:coreProperties>
</file>